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ЖЕР ЖҰМЫСТАРЫНЫҢ КӨЛЕМДЕРІН ЕСЕПТЕУ</a:t>
            </a:r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6306430" cy="45535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59832" y="560632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/>
              <a:t>В</a:t>
            </a:r>
            <a:r>
              <a:rPr lang="kk-KZ" sz="3200" b="1" i="1" baseline="-25000" dirty="0"/>
              <a:t>ү.таб</a:t>
            </a:r>
            <a:r>
              <a:rPr lang="ru-RU" sz="3200" b="1" i="1" dirty="0"/>
              <a:t>=</a:t>
            </a:r>
            <a:r>
              <a:rPr lang="en-US" sz="3200" b="1" i="1" dirty="0"/>
              <a:t>B</a:t>
            </a:r>
            <a:r>
              <a:rPr lang="ru-RU" sz="3200" b="1" i="1" dirty="0"/>
              <a:t>+</a:t>
            </a:r>
            <a:r>
              <a:rPr lang="ru-RU" sz="4400" b="1" i="1" dirty="0"/>
              <a:t>2</a:t>
            </a:r>
            <a:r>
              <a:rPr lang="en-US" sz="3200" b="1" i="1" dirty="0" err="1"/>
              <a:t>mH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1665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6572" y="476672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b="1" dirty="0" smtClean="0">
                <a:effectLst/>
                <a:latin typeface="Times New Roman" pitchFamily="18" charset="0"/>
                <a:cs typeface="Times New Roman" pitchFamily="18" charset="0"/>
              </a:rPr>
              <a:t>БҮЙІРЛІК ҚОР ӨЛШЕМДЕРІН АНЫҚТАУ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36712"/>
            <a:ext cx="4691718" cy="22982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307" y="4077072"/>
            <a:ext cx="5370469" cy="2464938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67" y="3241735"/>
            <a:ext cx="54673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08" y="5445225"/>
            <a:ext cx="2680335" cy="89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62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  <a:t>ҮЙІНДІНІ БҮЙІРЛІК ҚОРДАҒЫ </a:t>
            </a:r>
            <a:b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effectLst/>
                <a:latin typeface="Times New Roman" pitchFamily="18" charset="0"/>
                <a:cs typeface="Times New Roman" pitchFamily="18" charset="0"/>
              </a:rPr>
              <a:t>ТОПЫРАҚТАРДАН ТҰРҒЫЗУ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effectLst/>
                <a:latin typeface="Times New Roman" pitchFamily="18" charset="0"/>
                <a:cs typeface="Times New Roman" pitchFamily="18" charset="0"/>
              </a:rPr>
              <a:t>АВТОГРЕЙДЕРЛЕР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3491"/>
            <a:ext cx="4224528" cy="4160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21730" y="19888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4 – сурет – Пышақ орнату жағдайы: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 – қозғалыс бағыты; 2 – жер беті;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– горизонт сызығы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α– алу бұрышы; β – кесетін қабырға тік жазықтығының горизотальды жазықтықарсында пайда болатын кесу бұрышы; γ – горизонт сызығы мен пышақтың кесетін шеті арасындағы көлбеу бұрышы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635611"/>
            <a:ext cx="5997016" cy="42601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4884394"/>
            <a:ext cx="5997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5 – сурет – Автогрейдермен үйінді тұрғызу және қор өңдеу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1 - 1-кесу; 2 - 2-кесу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795996"/>
            <a:ext cx="2781300" cy="628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15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76672"/>
            <a:ext cx="4718582" cy="584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86"/>
            <a:ext cx="7608094" cy="391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35" y="4816162"/>
            <a:ext cx="1872214" cy="16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2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</TotalTime>
  <Words>87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ЖЕР ЖҰМЫСТАРЫНЫҢ КӨЛЕМДЕРІН ЕСЕПТЕУ </vt:lpstr>
      <vt:lpstr>БҮЙІРЛІК ҚОР ӨЛШЕМДЕРІН АНЫҚТАУ </vt:lpstr>
      <vt:lpstr>ҮЙІНДІНІ БҮЙІРЛІК ҚОРДАҒЫ  ТОПЫРАҚТАРДАН ТҰРҒЫЗУ</vt:lpstr>
      <vt:lpstr>АВТОГРЕЙДЕРЛЕР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ЖЕР ЖҰМЫСТАРЫНЫҢ КӨЛЕМДЕРІН ЕСЕПТЕУ </dc:title>
  <dc:creator>Админ</dc:creator>
  <cp:lastModifiedBy>Админ</cp:lastModifiedBy>
  <cp:revision>3</cp:revision>
  <dcterms:created xsi:type="dcterms:W3CDTF">2016-10-19T17:56:41Z</dcterms:created>
  <dcterms:modified xsi:type="dcterms:W3CDTF">2016-10-19T18:21:44Z</dcterms:modified>
</cp:coreProperties>
</file>